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3F4"/>
    <a:srgbClr val="81B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0FB26-EADB-6E53-FD88-E69CC1D6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6275FB-D08D-B858-8008-0F7AABBE6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0BD2D6-D162-9342-C307-00EF0E3D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3533-3BE4-4EB4-AC8A-0E2C22DAD51D}" type="datetimeFigureOut">
              <a:rPr lang="nl-BE" smtClean="0"/>
              <a:t>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9D65D4-95DC-C533-4AA9-9E4159FC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A0B401-AC6C-C180-29D3-4C34AC6B7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92BE-D09D-490A-B0E1-340649FF2A8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882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C32C2-FA9F-FCDF-4DB6-069B1D523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AE79DC6-F804-315A-23C9-2B2FD0415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C8E2DF-8C05-5C89-B9F1-97444FEF5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3533-3BE4-4EB4-AC8A-0E2C22DAD51D}" type="datetimeFigureOut">
              <a:rPr lang="nl-BE" smtClean="0"/>
              <a:t>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28C958-4412-8263-B363-C6C86993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7420BF-5E59-C064-3C75-ABC693EE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92BE-D09D-490A-B0E1-340649FF2A8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052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9AA3990-DF90-D8E4-5133-D18AC9947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26D301B-3DDC-D381-0394-B5DE81BA0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4C7E8A-F967-712F-FDB4-BC08BD39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3533-3BE4-4EB4-AC8A-0E2C22DAD51D}" type="datetimeFigureOut">
              <a:rPr lang="nl-BE" smtClean="0"/>
              <a:t>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B36C5F-B12E-E683-93B3-B2F0CFFB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BDD5E3-BCC7-8E78-B6EA-EE351253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92BE-D09D-490A-B0E1-340649FF2A8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943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BC15C-6FF4-CB97-25C1-04EDA742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AECBA-39AF-15F7-F2B8-B06EF086D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6E79E1-76D1-C2F0-9559-F800A95D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3533-3BE4-4EB4-AC8A-0E2C22DAD51D}" type="datetimeFigureOut">
              <a:rPr lang="nl-BE" smtClean="0"/>
              <a:t>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253538-EA9D-1495-39B6-CD90D022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DEFC19-865C-CB6F-8D8E-46A17749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92BE-D09D-490A-B0E1-340649FF2A8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947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BE65E-11DF-CAFA-0400-BF7F2DF1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AEF6D0-0A8B-4E15-76AD-E974F1A2D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C541E6-F335-22A5-B607-76AD65D36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3533-3BE4-4EB4-AC8A-0E2C22DAD51D}" type="datetimeFigureOut">
              <a:rPr lang="nl-BE" smtClean="0"/>
              <a:t>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18EF4F-F180-5EC6-E3BF-63733D502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C44072-3C37-C194-9EF4-A24614C1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92BE-D09D-490A-B0E1-340649FF2A8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16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C0294-204A-7A8A-64F5-756AC20E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9E675F-E61D-9F1B-AB59-BF6061A26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95ED5B8-AD80-10B0-6523-566B1EEB0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D8CC8C-AEB2-AAA5-5AB7-924D485DB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3533-3BE4-4EB4-AC8A-0E2C22DAD51D}" type="datetimeFigureOut">
              <a:rPr lang="nl-BE" smtClean="0"/>
              <a:t>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94B5FC-390B-278C-3574-99EF7B8A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6D382D-3DAB-15F6-E51B-26E840D9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92BE-D09D-490A-B0E1-340649FF2A8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370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B1E3B-18AF-B2C8-C087-17B2BC0C4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0AA536-3524-6A35-81BF-EBBA8ECBF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F9433CF-D8B0-D085-983E-526FADC88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4126E0A-BFF6-9B22-0D5F-52EA2104E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A0709AE-63C5-FBA5-7895-29C644868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6AFABF9-3289-39BF-4F2B-F24F6D0C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3533-3BE4-4EB4-AC8A-0E2C22DAD51D}" type="datetimeFigureOut">
              <a:rPr lang="nl-BE" smtClean="0"/>
              <a:t>5/10/2023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E3F61F0-6502-6372-1386-923649F5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32A9C8E-97F0-AC16-B11B-F095D39A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92BE-D09D-490A-B0E1-340649FF2A8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639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F3501-1E9D-9DF4-97D4-280BC397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080871F-02F4-D98A-ACF1-156A7DAA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3533-3BE4-4EB4-AC8A-0E2C22DAD51D}" type="datetimeFigureOut">
              <a:rPr lang="nl-BE" smtClean="0"/>
              <a:t>5/10/2023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8D23E52-4488-0C7B-4D62-19D8AB769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30EC67C-882C-9CA0-2CE0-E6D228D1A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92BE-D09D-490A-B0E1-340649FF2A8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380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8272C72-9088-B052-36B8-458B5954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3533-3BE4-4EB4-AC8A-0E2C22DAD51D}" type="datetimeFigureOut">
              <a:rPr lang="nl-BE" smtClean="0"/>
              <a:t>5/10/2023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DE2AB53-C48C-23DD-A6E8-17D5758A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B4FA36-6640-93E6-C915-D8AAA191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92BE-D09D-490A-B0E1-340649FF2A8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307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BF630-5A1B-4813-0D42-2A79E08B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E9672A-04EB-3E0F-B514-D385513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80B2A4E-E8DB-1CBE-B309-36EE410C2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70F26F1-8701-1810-515F-625FBA15B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3533-3BE4-4EB4-AC8A-0E2C22DAD51D}" type="datetimeFigureOut">
              <a:rPr lang="nl-BE" smtClean="0"/>
              <a:t>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EC9DD1-351F-4218-8822-374FB892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411F02-6C58-7996-405C-7A007CF2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92BE-D09D-490A-B0E1-340649FF2A8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121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5F5B6-C8DD-F2CC-6C09-5CEC199DF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D8D98E2-03C7-C17D-AD6E-A7333D938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E4BB84-6AB3-D121-F772-5B1917EB5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1F8FA0-5FC8-910F-7514-48EB985F9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3533-3BE4-4EB4-AC8A-0E2C22DAD51D}" type="datetimeFigureOut">
              <a:rPr lang="nl-BE" smtClean="0"/>
              <a:t>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426791-C509-36E1-8938-1E72F1FE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B07467-8697-5F96-707C-90A30E34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92BE-D09D-490A-B0E1-340649FF2A8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547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8424F42-9DCC-6A07-FC6B-4B001DE8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86FCD0-53E5-E2CC-C6B2-D515C19B5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814E3D-C1E3-61EF-512F-7DB7DA38C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3533-3BE4-4EB4-AC8A-0E2C22DAD51D}" type="datetimeFigureOut">
              <a:rPr lang="nl-BE" smtClean="0"/>
              <a:t>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BB7577-59A6-905B-B43F-FA3AB2F10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DC8BC5-1089-05CE-590F-282111F69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892BE-D09D-490A-B0E1-340649FF2A8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76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hyperlink" Target="http://www.laatjevaccineren.b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E1E0E2B-622E-C0FF-3DF3-C0BBC4F26E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87EE6CEE-D115-DA7B-B39E-511B2E202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1769"/>
            <a:ext cx="12192000" cy="273446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8A5842C-67C0-E16C-3FDC-0C1A7D25D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9" y="5748251"/>
            <a:ext cx="1674881" cy="85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8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5C14104-B01F-F0DE-6B4F-46F5D7AAF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" t="38836" r="41155"/>
          <a:stretch/>
        </p:blipFill>
        <p:spPr>
          <a:xfrm>
            <a:off x="642970" y="306448"/>
            <a:ext cx="3415739" cy="480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07B8E3E-923B-5D59-63D3-1C3FC47BC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924" y="2809886"/>
            <a:ext cx="6263002" cy="3741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D7DCF82-0439-13D8-7D75-3777C424D9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986"/>
          <a:stretch/>
        </p:blipFill>
        <p:spPr>
          <a:xfrm>
            <a:off x="4678702" y="306448"/>
            <a:ext cx="4740051" cy="2208151"/>
          </a:xfrm>
          <a:prstGeom prst="rect">
            <a:avLst/>
          </a:prstGeom>
        </p:spPr>
      </p:pic>
      <p:pic>
        <p:nvPicPr>
          <p:cNvPr id="14" name="Afbeelding 1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62935BC6-88B3-0E4D-B938-AB62C73AA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78" y="5599788"/>
            <a:ext cx="2332184" cy="90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5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E9F1478-ED19-AB42-2F85-DBF99CD1C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242" b="12180"/>
          <a:stretch/>
        </p:blipFill>
        <p:spPr>
          <a:xfrm>
            <a:off x="863622" y="617505"/>
            <a:ext cx="5299711" cy="2811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97905E2-5FE3-E61F-B9A3-4060454DB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53" r="43489" b="23691"/>
          <a:stretch/>
        </p:blipFill>
        <p:spPr>
          <a:xfrm>
            <a:off x="7212865" y="1094583"/>
            <a:ext cx="4115513" cy="233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30BA55E-4129-44F1-86FD-E1FF5B6D8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87" t="5757" r="243" b="6241"/>
          <a:stretch/>
        </p:blipFill>
        <p:spPr>
          <a:xfrm>
            <a:off x="3205369" y="4134881"/>
            <a:ext cx="5781261" cy="241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Afbeelding 1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2FF58715-1C0A-1DB5-3669-446C4CE98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165" y="5560047"/>
            <a:ext cx="2332184" cy="90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6C24D24-6B9F-F43B-D40F-C7A339B24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66" y="1876424"/>
            <a:ext cx="11487068" cy="3308163"/>
          </a:xfrm>
          <a:prstGeom prst="rect">
            <a:avLst/>
          </a:prstGeom>
        </p:spPr>
      </p:pic>
      <p:pic>
        <p:nvPicPr>
          <p:cNvPr id="9" name="Afbeelding 8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4CD92AD4-E191-445F-4CBF-213D71180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87" y="5741830"/>
            <a:ext cx="2332184" cy="90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5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A48823-F367-7BEA-A0A6-38AAC07FE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781" y="2325366"/>
            <a:ext cx="257289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83F25E7-C248-CF86-56A4-A0353F196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345" y="2325366"/>
            <a:ext cx="2563516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A03E2196-9F90-F885-7B60-459EB844D34A}"/>
              </a:ext>
            </a:extLst>
          </p:cNvPr>
          <p:cNvSpPr txBox="1"/>
          <p:nvPr/>
        </p:nvSpPr>
        <p:spPr>
          <a:xfrm>
            <a:off x="1933575" y="610479"/>
            <a:ext cx="83248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3600" b="1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 je je laten vaccineren?</a:t>
            </a:r>
          </a:p>
          <a:p>
            <a:pPr algn="ctr"/>
            <a:r>
              <a:rPr lang="nl-BE" sz="28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Maak een afspraak met je huisarts of (huis)apotheker. </a:t>
            </a:r>
            <a:endParaRPr lang="nl-BE" sz="2400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A1966A2-D35A-BB89-162C-8B9A5C411567}"/>
              </a:ext>
            </a:extLst>
          </p:cNvPr>
          <p:cNvSpPr txBox="1"/>
          <p:nvPr/>
        </p:nvSpPr>
        <p:spPr>
          <a:xfrm>
            <a:off x="1933575" y="5843035"/>
            <a:ext cx="7879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2800" dirty="0">
                <a:latin typeface="Source Sans Pro" panose="020B05030304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 de QR-code o</a:t>
            </a:r>
            <a:r>
              <a:rPr lang="nl-BE" sz="28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 surf naar </a:t>
            </a:r>
            <a:r>
              <a:rPr lang="nl-BE" sz="28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www.laatjevaccineren.be</a:t>
            </a:r>
            <a:r>
              <a:rPr lang="nl-BE" sz="28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9" name="Afbeelding 18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3EE9D806-DC9A-7F81-A2CB-42D012847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453" y="5793898"/>
            <a:ext cx="2332184" cy="90724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FFD7268-B645-9B53-5B43-1C82D3DA3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0467" y="5695070"/>
            <a:ext cx="1104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91f723-6ee4-4554-afa1-b124fae2e5d7" xsi:nil="true"/>
    <lcf76f155ced4ddcb4097134ff3c332f xmlns="84630fda-0515-42f1-b0be-3a4858f3d03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67F9E262B3594CBC18B4A340DB356D" ma:contentTypeVersion="17" ma:contentTypeDescription="Een nieuw document maken." ma:contentTypeScope="" ma:versionID="9b6db2ff3a3355046424ce7b57e48fa0">
  <xsd:schema xmlns:xsd="http://www.w3.org/2001/XMLSchema" xmlns:xs="http://www.w3.org/2001/XMLSchema" xmlns:p="http://schemas.microsoft.com/office/2006/metadata/properties" xmlns:ns2="84630fda-0515-42f1-b0be-3a4858f3d033" xmlns:ns3="1a91f723-6ee4-4554-afa1-b124fae2e5d7" targetNamespace="http://schemas.microsoft.com/office/2006/metadata/properties" ma:root="true" ma:fieldsID="bdec9328944696d97ad361ba22b0983b" ns2:_="" ns3:_="">
    <xsd:import namespace="84630fda-0515-42f1-b0be-3a4858f3d033"/>
    <xsd:import namespace="1a91f723-6ee4-4554-afa1-b124fae2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30fda-0515-42f1-b0be-3a4858f3d0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de1b7686-079c-4f4c-bab1-1a8539af4c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1f723-6ee4-4554-afa1-b124fae2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6b406f9-2c17-467d-8b80-aa2d5d2f5793}" ma:internalName="TaxCatchAll" ma:showField="CatchAllData" ma:web="1a91f723-6ee4-4554-afa1-b124fae2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87F5FD-ABF3-4CA3-9E57-609391967309}">
  <ds:schemaRefs>
    <ds:schemaRef ds:uri="http://schemas.microsoft.com/office/2006/metadata/properties"/>
    <ds:schemaRef ds:uri="http://schemas.microsoft.com/office/infopath/2007/PartnerControls"/>
    <ds:schemaRef ds:uri="1a91f723-6ee4-4554-afa1-b124fae2e5d7"/>
    <ds:schemaRef ds:uri="84630fda-0515-42f1-b0be-3a4858f3d033"/>
  </ds:schemaRefs>
</ds:datastoreItem>
</file>

<file path=customXml/itemProps2.xml><?xml version="1.0" encoding="utf-8"?>
<ds:datastoreItem xmlns:ds="http://schemas.openxmlformats.org/officeDocument/2006/customXml" ds:itemID="{59A22053-3322-4D94-8ABD-93B28A6423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1E339C-1847-4443-A95B-3852804C4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630fda-0515-42f1-b0be-3a4858f3d033"/>
    <ds:schemaRef ds:uri="1a91f723-6ee4-4554-afa1-b124fae2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29</Words>
  <Application>Microsoft Office PowerPoint</Application>
  <PresentationFormat>Breedbeeld</PresentationFormat>
  <Paragraphs>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Source Sans Pro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Lien Vandenberghe</dc:creator>
  <cp:lastModifiedBy>Jasmien Pauwels</cp:lastModifiedBy>
  <cp:revision>4</cp:revision>
  <dcterms:created xsi:type="dcterms:W3CDTF">2023-09-20T11:55:13Z</dcterms:created>
  <dcterms:modified xsi:type="dcterms:W3CDTF">2023-10-05T13:04:52Z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0x0101003867F9E262B3594CBC18B4A340DB356D</vt:lpwstr>
  </property>
  <property fmtid="{D5CDD505-2E9C-101B-9397-08002B2CF9AE}" pid="3" name="MediaServiceImageTags">
    <vt:lpwstr/>
  </property>
</Properties>
</file>